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58" r:id="rId18"/>
    <p:sldId id="264" r:id="rId19"/>
    <p:sldId id="272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9D819-4DBC-470D-AED9-A36287007538}" v="5" dt="2020-05-27T16:57:25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14DA7-9AF9-4811-8BE0-4C8361A82C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56282E1-11D0-4E77-B3E2-60BB275A091E}">
      <dgm:prSet/>
      <dgm:spPr/>
      <dgm:t>
        <a:bodyPr/>
        <a:lstStyle/>
        <a:p>
          <a:r>
            <a:rPr lang="en-US"/>
            <a:t>We will fix it</a:t>
          </a:r>
        </a:p>
      </dgm:t>
    </dgm:pt>
    <dgm:pt modelId="{D19988C6-1B5C-4A61-9C2E-A2F0FCE6A5FF}" type="parTrans" cxnId="{693CF8BD-A5ED-49B5-93E9-CA07B38EF702}">
      <dgm:prSet/>
      <dgm:spPr/>
      <dgm:t>
        <a:bodyPr/>
        <a:lstStyle/>
        <a:p>
          <a:endParaRPr lang="en-US"/>
        </a:p>
      </dgm:t>
    </dgm:pt>
    <dgm:pt modelId="{DD841777-0728-4A70-93C5-638D89624C22}" type="sibTrans" cxnId="{693CF8BD-A5ED-49B5-93E9-CA07B38EF702}">
      <dgm:prSet/>
      <dgm:spPr/>
      <dgm:t>
        <a:bodyPr/>
        <a:lstStyle/>
        <a:p>
          <a:endParaRPr lang="en-US"/>
        </a:p>
      </dgm:t>
    </dgm:pt>
    <dgm:pt modelId="{EA4DBA7C-CDEE-4DD1-A9A8-45B6357DD6E3}">
      <dgm:prSet/>
      <dgm:spPr/>
      <dgm:t>
        <a:bodyPr/>
        <a:lstStyle/>
        <a:p>
          <a:r>
            <a:rPr lang="en-US"/>
            <a:t>I will fix it</a:t>
          </a:r>
        </a:p>
      </dgm:t>
    </dgm:pt>
    <dgm:pt modelId="{F95EF34B-9383-4641-8725-8B3DA79D1C28}" type="parTrans" cxnId="{44ABE164-F45B-4705-B239-2D3D79EB0CA3}">
      <dgm:prSet/>
      <dgm:spPr/>
      <dgm:t>
        <a:bodyPr/>
        <a:lstStyle/>
        <a:p>
          <a:endParaRPr lang="en-US"/>
        </a:p>
      </dgm:t>
    </dgm:pt>
    <dgm:pt modelId="{A28B6450-C2E3-4963-830E-2D92A3E8404A}" type="sibTrans" cxnId="{44ABE164-F45B-4705-B239-2D3D79EB0CA3}">
      <dgm:prSet/>
      <dgm:spPr/>
      <dgm:t>
        <a:bodyPr/>
        <a:lstStyle/>
        <a:p>
          <a:endParaRPr lang="en-US"/>
        </a:p>
      </dgm:t>
    </dgm:pt>
    <dgm:pt modelId="{C2E9595F-4879-4103-AF7B-10118A8D4547}">
      <dgm:prSet/>
      <dgm:spPr/>
      <dgm:t>
        <a:bodyPr/>
        <a:lstStyle/>
        <a:p>
          <a:r>
            <a:rPr lang="en-US"/>
            <a:t>Drip will fix it</a:t>
          </a:r>
        </a:p>
      </dgm:t>
    </dgm:pt>
    <dgm:pt modelId="{2FB54EE0-F072-4C99-A8E6-0C37F2EDC88C}" type="parTrans" cxnId="{F479A785-F2CF-4E5B-84B9-1158AF3C9A97}">
      <dgm:prSet/>
      <dgm:spPr/>
      <dgm:t>
        <a:bodyPr/>
        <a:lstStyle/>
        <a:p>
          <a:endParaRPr lang="en-US"/>
        </a:p>
      </dgm:t>
    </dgm:pt>
    <dgm:pt modelId="{F2AEA1C2-D9EA-4AC4-8011-5D81FB49D2ED}" type="sibTrans" cxnId="{F479A785-F2CF-4E5B-84B9-1158AF3C9A97}">
      <dgm:prSet/>
      <dgm:spPr/>
      <dgm:t>
        <a:bodyPr/>
        <a:lstStyle/>
        <a:p>
          <a:endParaRPr lang="en-US"/>
        </a:p>
      </dgm:t>
    </dgm:pt>
    <dgm:pt modelId="{07DDFC78-C8C7-4E60-B22D-F6E91FC2B6F2}" type="pres">
      <dgm:prSet presAssocID="{84914DA7-9AF9-4811-8BE0-4C8361A82C68}" presName="root" presStyleCnt="0">
        <dgm:presLayoutVars>
          <dgm:dir/>
          <dgm:resizeHandles val="exact"/>
        </dgm:presLayoutVars>
      </dgm:prSet>
      <dgm:spPr/>
    </dgm:pt>
    <dgm:pt modelId="{A393FD27-FA70-4FBB-A241-B3DB18E2A7C2}" type="pres">
      <dgm:prSet presAssocID="{556282E1-11D0-4E77-B3E2-60BB275A091E}" presName="compNode" presStyleCnt="0"/>
      <dgm:spPr/>
    </dgm:pt>
    <dgm:pt modelId="{628DA2A6-8DB8-4C6E-990E-A94AA00195E8}" type="pres">
      <dgm:prSet presAssocID="{556282E1-11D0-4E77-B3E2-60BB275A091E}" presName="bgRect" presStyleLbl="bgShp" presStyleIdx="0" presStyleCnt="3"/>
      <dgm:spPr/>
    </dgm:pt>
    <dgm:pt modelId="{C7FEC55D-F692-4DE5-8BAC-A319377F6D9D}" type="pres">
      <dgm:prSet presAssocID="{556282E1-11D0-4E77-B3E2-60BB275A091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2164428-26CA-4FFF-BBE0-59D907F624F1}" type="pres">
      <dgm:prSet presAssocID="{556282E1-11D0-4E77-B3E2-60BB275A091E}" presName="spaceRect" presStyleCnt="0"/>
      <dgm:spPr/>
    </dgm:pt>
    <dgm:pt modelId="{3A9BC2D7-DF7A-4A91-A706-1A21A475C3BE}" type="pres">
      <dgm:prSet presAssocID="{556282E1-11D0-4E77-B3E2-60BB275A091E}" presName="parTx" presStyleLbl="revTx" presStyleIdx="0" presStyleCnt="3">
        <dgm:presLayoutVars>
          <dgm:chMax val="0"/>
          <dgm:chPref val="0"/>
        </dgm:presLayoutVars>
      </dgm:prSet>
      <dgm:spPr/>
    </dgm:pt>
    <dgm:pt modelId="{16FD445A-BBDB-416F-8F5F-34386ADC7AD2}" type="pres">
      <dgm:prSet presAssocID="{DD841777-0728-4A70-93C5-638D89624C22}" presName="sibTrans" presStyleCnt="0"/>
      <dgm:spPr/>
    </dgm:pt>
    <dgm:pt modelId="{4337BCF1-54F4-43EB-8F75-418268F5274F}" type="pres">
      <dgm:prSet presAssocID="{EA4DBA7C-CDEE-4DD1-A9A8-45B6357DD6E3}" presName="compNode" presStyleCnt="0"/>
      <dgm:spPr/>
    </dgm:pt>
    <dgm:pt modelId="{20E97660-EB9F-44E8-BEBC-032208B50D83}" type="pres">
      <dgm:prSet presAssocID="{EA4DBA7C-CDEE-4DD1-A9A8-45B6357DD6E3}" presName="bgRect" presStyleLbl="bgShp" presStyleIdx="1" presStyleCnt="3"/>
      <dgm:spPr/>
    </dgm:pt>
    <dgm:pt modelId="{DBF70717-9BD1-451B-AE8C-7BE2F7BDCD35}" type="pres">
      <dgm:prSet presAssocID="{EA4DBA7C-CDEE-4DD1-A9A8-45B6357DD6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9AEA30B2-D6BB-46E3-BE16-491B7581F43D}" type="pres">
      <dgm:prSet presAssocID="{EA4DBA7C-CDEE-4DD1-A9A8-45B6357DD6E3}" presName="spaceRect" presStyleCnt="0"/>
      <dgm:spPr/>
    </dgm:pt>
    <dgm:pt modelId="{3D1DBD47-62B1-49D1-A4AC-5A991A46A8D5}" type="pres">
      <dgm:prSet presAssocID="{EA4DBA7C-CDEE-4DD1-A9A8-45B6357DD6E3}" presName="parTx" presStyleLbl="revTx" presStyleIdx="1" presStyleCnt="3">
        <dgm:presLayoutVars>
          <dgm:chMax val="0"/>
          <dgm:chPref val="0"/>
        </dgm:presLayoutVars>
      </dgm:prSet>
      <dgm:spPr/>
    </dgm:pt>
    <dgm:pt modelId="{1B8A8C4F-7B58-49B5-B218-D6CD2BC49DA9}" type="pres">
      <dgm:prSet presAssocID="{A28B6450-C2E3-4963-830E-2D92A3E8404A}" presName="sibTrans" presStyleCnt="0"/>
      <dgm:spPr/>
    </dgm:pt>
    <dgm:pt modelId="{CEC88E56-67BA-48EF-8A16-A25775FB3BC1}" type="pres">
      <dgm:prSet presAssocID="{C2E9595F-4879-4103-AF7B-10118A8D4547}" presName="compNode" presStyleCnt="0"/>
      <dgm:spPr/>
    </dgm:pt>
    <dgm:pt modelId="{4FE7B0E0-FC3D-4DD0-8379-2A17FA23B06C}" type="pres">
      <dgm:prSet presAssocID="{C2E9595F-4879-4103-AF7B-10118A8D4547}" presName="bgRect" presStyleLbl="bgShp" presStyleIdx="2" presStyleCnt="3"/>
      <dgm:spPr/>
    </dgm:pt>
    <dgm:pt modelId="{F5313231-2D6C-4D75-A8E8-56674A25098E}" type="pres">
      <dgm:prSet presAssocID="{C2E9595F-4879-4103-AF7B-10118A8D45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26827CB8-1152-4E97-A79E-1B9FF5737F61}" type="pres">
      <dgm:prSet presAssocID="{C2E9595F-4879-4103-AF7B-10118A8D4547}" presName="spaceRect" presStyleCnt="0"/>
      <dgm:spPr/>
    </dgm:pt>
    <dgm:pt modelId="{1E5DB2CA-68DE-47CC-B393-3E271AD8FA87}" type="pres">
      <dgm:prSet presAssocID="{C2E9595F-4879-4103-AF7B-10118A8D45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ABE164-F45B-4705-B239-2D3D79EB0CA3}" srcId="{84914DA7-9AF9-4811-8BE0-4C8361A82C68}" destId="{EA4DBA7C-CDEE-4DD1-A9A8-45B6357DD6E3}" srcOrd="1" destOrd="0" parTransId="{F95EF34B-9383-4641-8725-8B3DA79D1C28}" sibTransId="{A28B6450-C2E3-4963-830E-2D92A3E8404A}"/>
    <dgm:cxn modelId="{7EF8886A-DF65-4A72-A40C-1D75378559F1}" type="presOf" srcId="{84914DA7-9AF9-4811-8BE0-4C8361A82C68}" destId="{07DDFC78-C8C7-4E60-B22D-F6E91FC2B6F2}" srcOrd="0" destOrd="0" presId="urn:microsoft.com/office/officeart/2018/2/layout/IconVerticalSolidList"/>
    <dgm:cxn modelId="{C9444875-7802-4C86-995E-28E36AC9A405}" type="presOf" srcId="{556282E1-11D0-4E77-B3E2-60BB275A091E}" destId="{3A9BC2D7-DF7A-4A91-A706-1A21A475C3BE}" srcOrd="0" destOrd="0" presId="urn:microsoft.com/office/officeart/2018/2/layout/IconVerticalSolidList"/>
    <dgm:cxn modelId="{F479A785-F2CF-4E5B-84B9-1158AF3C9A97}" srcId="{84914DA7-9AF9-4811-8BE0-4C8361A82C68}" destId="{C2E9595F-4879-4103-AF7B-10118A8D4547}" srcOrd="2" destOrd="0" parTransId="{2FB54EE0-F072-4C99-A8E6-0C37F2EDC88C}" sibTransId="{F2AEA1C2-D9EA-4AC4-8011-5D81FB49D2ED}"/>
    <dgm:cxn modelId="{693CF8BD-A5ED-49B5-93E9-CA07B38EF702}" srcId="{84914DA7-9AF9-4811-8BE0-4C8361A82C68}" destId="{556282E1-11D0-4E77-B3E2-60BB275A091E}" srcOrd="0" destOrd="0" parTransId="{D19988C6-1B5C-4A61-9C2E-A2F0FCE6A5FF}" sibTransId="{DD841777-0728-4A70-93C5-638D89624C22}"/>
    <dgm:cxn modelId="{BD0B70CE-CF90-4437-8DD8-26C2589C11B0}" type="presOf" srcId="{C2E9595F-4879-4103-AF7B-10118A8D4547}" destId="{1E5DB2CA-68DE-47CC-B393-3E271AD8FA87}" srcOrd="0" destOrd="0" presId="urn:microsoft.com/office/officeart/2018/2/layout/IconVerticalSolidList"/>
    <dgm:cxn modelId="{0F04BDFA-74FD-41C2-A9CF-56695CEB98F4}" type="presOf" srcId="{EA4DBA7C-CDEE-4DD1-A9A8-45B6357DD6E3}" destId="{3D1DBD47-62B1-49D1-A4AC-5A991A46A8D5}" srcOrd="0" destOrd="0" presId="urn:microsoft.com/office/officeart/2018/2/layout/IconVerticalSolidList"/>
    <dgm:cxn modelId="{F1C4A441-D79C-42C6-BC35-BB2A3FB0B9B5}" type="presParOf" srcId="{07DDFC78-C8C7-4E60-B22D-F6E91FC2B6F2}" destId="{A393FD27-FA70-4FBB-A241-B3DB18E2A7C2}" srcOrd="0" destOrd="0" presId="urn:microsoft.com/office/officeart/2018/2/layout/IconVerticalSolidList"/>
    <dgm:cxn modelId="{91791B4B-77AE-48A1-A101-414D9BA2DCF3}" type="presParOf" srcId="{A393FD27-FA70-4FBB-A241-B3DB18E2A7C2}" destId="{628DA2A6-8DB8-4C6E-990E-A94AA00195E8}" srcOrd="0" destOrd="0" presId="urn:microsoft.com/office/officeart/2018/2/layout/IconVerticalSolidList"/>
    <dgm:cxn modelId="{13397CD3-374A-46D6-B0BB-F71A308F5F46}" type="presParOf" srcId="{A393FD27-FA70-4FBB-A241-B3DB18E2A7C2}" destId="{C7FEC55D-F692-4DE5-8BAC-A319377F6D9D}" srcOrd="1" destOrd="0" presId="urn:microsoft.com/office/officeart/2018/2/layout/IconVerticalSolidList"/>
    <dgm:cxn modelId="{BB225045-A984-400C-8039-C27B0A3A75BE}" type="presParOf" srcId="{A393FD27-FA70-4FBB-A241-B3DB18E2A7C2}" destId="{B2164428-26CA-4FFF-BBE0-59D907F624F1}" srcOrd="2" destOrd="0" presId="urn:microsoft.com/office/officeart/2018/2/layout/IconVerticalSolidList"/>
    <dgm:cxn modelId="{54B23297-AADF-492B-8CA1-C751459BDA3E}" type="presParOf" srcId="{A393FD27-FA70-4FBB-A241-B3DB18E2A7C2}" destId="{3A9BC2D7-DF7A-4A91-A706-1A21A475C3BE}" srcOrd="3" destOrd="0" presId="urn:microsoft.com/office/officeart/2018/2/layout/IconVerticalSolidList"/>
    <dgm:cxn modelId="{EF218CD7-4CEA-4B43-8B5A-804C2C273D89}" type="presParOf" srcId="{07DDFC78-C8C7-4E60-B22D-F6E91FC2B6F2}" destId="{16FD445A-BBDB-416F-8F5F-34386ADC7AD2}" srcOrd="1" destOrd="0" presId="urn:microsoft.com/office/officeart/2018/2/layout/IconVerticalSolidList"/>
    <dgm:cxn modelId="{5FE6538A-1115-4F4B-9365-220544AE9E88}" type="presParOf" srcId="{07DDFC78-C8C7-4E60-B22D-F6E91FC2B6F2}" destId="{4337BCF1-54F4-43EB-8F75-418268F5274F}" srcOrd="2" destOrd="0" presId="urn:microsoft.com/office/officeart/2018/2/layout/IconVerticalSolidList"/>
    <dgm:cxn modelId="{5356561A-B3B6-4299-8499-8F6FE610685C}" type="presParOf" srcId="{4337BCF1-54F4-43EB-8F75-418268F5274F}" destId="{20E97660-EB9F-44E8-BEBC-032208B50D83}" srcOrd="0" destOrd="0" presId="urn:microsoft.com/office/officeart/2018/2/layout/IconVerticalSolidList"/>
    <dgm:cxn modelId="{C41A66BC-D317-47A5-8DEA-B577C1D2357D}" type="presParOf" srcId="{4337BCF1-54F4-43EB-8F75-418268F5274F}" destId="{DBF70717-9BD1-451B-AE8C-7BE2F7BDCD35}" srcOrd="1" destOrd="0" presId="urn:microsoft.com/office/officeart/2018/2/layout/IconVerticalSolidList"/>
    <dgm:cxn modelId="{84DBC3A6-4841-4630-A2C9-B9830509242C}" type="presParOf" srcId="{4337BCF1-54F4-43EB-8F75-418268F5274F}" destId="{9AEA30B2-D6BB-46E3-BE16-491B7581F43D}" srcOrd="2" destOrd="0" presId="urn:microsoft.com/office/officeart/2018/2/layout/IconVerticalSolidList"/>
    <dgm:cxn modelId="{41FF58C1-5B7D-4E3B-8AA1-9D22888F42B7}" type="presParOf" srcId="{4337BCF1-54F4-43EB-8F75-418268F5274F}" destId="{3D1DBD47-62B1-49D1-A4AC-5A991A46A8D5}" srcOrd="3" destOrd="0" presId="urn:microsoft.com/office/officeart/2018/2/layout/IconVerticalSolidList"/>
    <dgm:cxn modelId="{0A79408C-4567-4C70-86C8-829FC0FE97E0}" type="presParOf" srcId="{07DDFC78-C8C7-4E60-B22D-F6E91FC2B6F2}" destId="{1B8A8C4F-7B58-49B5-B218-D6CD2BC49DA9}" srcOrd="3" destOrd="0" presId="urn:microsoft.com/office/officeart/2018/2/layout/IconVerticalSolidList"/>
    <dgm:cxn modelId="{3769466E-0E0A-41A3-B772-2CE81CD34071}" type="presParOf" srcId="{07DDFC78-C8C7-4E60-B22D-F6E91FC2B6F2}" destId="{CEC88E56-67BA-48EF-8A16-A25775FB3BC1}" srcOrd="4" destOrd="0" presId="urn:microsoft.com/office/officeart/2018/2/layout/IconVerticalSolidList"/>
    <dgm:cxn modelId="{57F94996-D478-4A5B-9F1A-1C8A27FFF5ED}" type="presParOf" srcId="{CEC88E56-67BA-48EF-8A16-A25775FB3BC1}" destId="{4FE7B0E0-FC3D-4DD0-8379-2A17FA23B06C}" srcOrd="0" destOrd="0" presId="urn:microsoft.com/office/officeart/2018/2/layout/IconVerticalSolidList"/>
    <dgm:cxn modelId="{977BDFE5-71A2-44B4-B2D0-1BCD6A9B0D6B}" type="presParOf" srcId="{CEC88E56-67BA-48EF-8A16-A25775FB3BC1}" destId="{F5313231-2D6C-4D75-A8E8-56674A25098E}" srcOrd="1" destOrd="0" presId="urn:microsoft.com/office/officeart/2018/2/layout/IconVerticalSolidList"/>
    <dgm:cxn modelId="{421F13B9-3582-4E9E-8F3A-243B7D1DB68C}" type="presParOf" srcId="{CEC88E56-67BA-48EF-8A16-A25775FB3BC1}" destId="{26827CB8-1152-4E97-A79E-1B9FF5737F61}" srcOrd="2" destOrd="0" presId="urn:microsoft.com/office/officeart/2018/2/layout/IconVerticalSolidList"/>
    <dgm:cxn modelId="{F170F9C5-13AC-4173-BCFC-C18FDD5DD61F}" type="presParOf" srcId="{CEC88E56-67BA-48EF-8A16-A25775FB3BC1}" destId="{1E5DB2CA-68DE-47CC-B393-3E271AD8FA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14EFA-183B-41D1-A269-556E0E63F0D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BD60C9A-C2A7-4E5C-AD42-BB435CD9E152}">
      <dgm:prSet/>
      <dgm:spPr/>
      <dgm:t>
        <a:bodyPr/>
        <a:lstStyle/>
        <a:p>
          <a:r>
            <a:rPr lang="en-US"/>
            <a:t>We Data Team the Results &amp; Make Decisions</a:t>
          </a:r>
        </a:p>
      </dgm:t>
    </dgm:pt>
    <dgm:pt modelId="{C7353583-4986-4E99-8443-3F7774A04379}" type="parTrans" cxnId="{A857EB4B-11B1-4F12-A6EE-7076AEBEF23B}">
      <dgm:prSet/>
      <dgm:spPr/>
      <dgm:t>
        <a:bodyPr/>
        <a:lstStyle/>
        <a:p>
          <a:endParaRPr lang="en-US"/>
        </a:p>
      </dgm:t>
    </dgm:pt>
    <dgm:pt modelId="{FA824A32-5AAC-4066-8E78-F652FEA3C2B8}" type="sibTrans" cxnId="{A857EB4B-11B1-4F12-A6EE-7076AEBEF23B}">
      <dgm:prSet/>
      <dgm:spPr/>
      <dgm:t>
        <a:bodyPr/>
        <a:lstStyle/>
        <a:p>
          <a:endParaRPr lang="en-US"/>
        </a:p>
      </dgm:t>
    </dgm:pt>
    <dgm:pt modelId="{CECC719F-E366-471C-B193-D67AE0D65076}">
      <dgm:prSet/>
      <dgm:spPr/>
      <dgm:t>
        <a:bodyPr/>
        <a:lstStyle/>
        <a:p>
          <a:r>
            <a:rPr lang="en-US"/>
            <a:t>Data Teaming Questions</a:t>
          </a:r>
        </a:p>
      </dgm:t>
    </dgm:pt>
    <dgm:pt modelId="{2337E7DB-29DF-48AC-B546-E39210500AFE}" type="parTrans" cxnId="{7BF7F942-80D6-4602-BE97-2DEE204BAC6C}">
      <dgm:prSet/>
      <dgm:spPr/>
      <dgm:t>
        <a:bodyPr/>
        <a:lstStyle/>
        <a:p>
          <a:endParaRPr lang="en-US"/>
        </a:p>
      </dgm:t>
    </dgm:pt>
    <dgm:pt modelId="{11D6B2F9-E3DF-40F6-87BA-5B2F35135DCE}" type="sibTrans" cxnId="{7BF7F942-80D6-4602-BE97-2DEE204BAC6C}">
      <dgm:prSet/>
      <dgm:spPr/>
      <dgm:t>
        <a:bodyPr/>
        <a:lstStyle/>
        <a:p>
          <a:endParaRPr lang="en-US"/>
        </a:p>
      </dgm:t>
    </dgm:pt>
    <dgm:pt modelId="{8CC7016F-DE85-4798-81B6-4FB7BC2BB026}">
      <dgm:prSet/>
      <dgm:spPr/>
      <dgm:t>
        <a:bodyPr/>
        <a:lstStyle/>
        <a:p>
          <a:r>
            <a:rPr lang="en-US"/>
            <a:t>What do I (we) notice?</a:t>
          </a:r>
        </a:p>
      </dgm:t>
    </dgm:pt>
    <dgm:pt modelId="{78E00791-51BB-4A40-A016-48D1DAA8517B}" type="parTrans" cxnId="{C5E0DE99-51B0-411F-B320-4DEC16493308}">
      <dgm:prSet/>
      <dgm:spPr/>
      <dgm:t>
        <a:bodyPr/>
        <a:lstStyle/>
        <a:p>
          <a:endParaRPr lang="en-US"/>
        </a:p>
      </dgm:t>
    </dgm:pt>
    <dgm:pt modelId="{B98B1A0F-DB8F-4A8C-B3E4-0D5D1CC63176}" type="sibTrans" cxnId="{C5E0DE99-51B0-411F-B320-4DEC16493308}">
      <dgm:prSet/>
      <dgm:spPr/>
      <dgm:t>
        <a:bodyPr/>
        <a:lstStyle/>
        <a:p>
          <a:endParaRPr lang="en-US"/>
        </a:p>
      </dgm:t>
    </dgm:pt>
    <dgm:pt modelId="{4D6A00F6-D687-4FB1-BBA0-90B58069E0A2}">
      <dgm:prSet/>
      <dgm:spPr/>
      <dgm:t>
        <a:bodyPr/>
        <a:lstStyle/>
        <a:p>
          <a:r>
            <a:rPr lang="en-US"/>
            <a:t>What do I (we) wonder?</a:t>
          </a:r>
        </a:p>
      </dgm:t>
    </dgm:pt>
    <dgm:pt modelId="{D75C6808-635A-43D3-ADCA-DB0BF4AD4374}" type="parTrans" cxnId="{279D3604-6917-428C-AAA0-F717405A74D9}">
      <dgm:prSet/>
      <dgm:spPr/>
      <dgm:t>
        <a:bodyPr/>
        <a:lstStyle/>
        <a:p>
          <a:endParaRPr lang="en-US"/>
        </a:p>
      </dgm:t>
    </dgm:pt>
    <dgm:pt modelId="{627F7772-541E-4F59-B49A-E778D268A268}" type="sibTrans" cxnId="{279D3604-6917-428C-AAA0-F717405A74D9}">
      <dgm:prSet/>
      <dgm:spPr/>
      <dgm:t>
        <a:bodyPr/>
        <a:lstStyle/>
        <a:p>
          <a:endParaRPr lang="en-US"/>
        </a:p>
      </dgm:t>
    </dgm:pt>
    <dgm:pt modelId="{F3E6C541-05A8-4566-A8BE-6116FFD1BFDA}">
      <dgm:prSet/>
      <dgm:spPr/>
      <dgm:t>
        <a:bodyPr/>
        <a:lstStyle/>
        <a:p>
          <a:r>
            <a:rPr lang="en-US"/>
            <a:t>What do the kids know?</a:t>
          </a:r>
        </a:p>
      </dgm:t>
    </dgm:pt>
    <dgm:pt modelId="{A046FF1C-82FC-48AB-B771-A23FED517BD4}" type="parTrans" cxnId="{62A17D64-A4B8-440B-B738-AFFCF8974AAF}">
      <dgm:prSet/>
      <dgm:spPr/>
      <dgm:t>
        <a:bodyPr/>
        <a:lstStyle/>
        <a:p>
          <a:endParaRPr lang="en-US"/>
        </a:p>
      </dgm:t>
    </dgm:pt>
    <dgm:pt modelId="{F9E82C78-BDFE-42A3-9CB4-24A1F200E13D}" type="sibTrans" cxnId="{62A17D64-A4B8-440B-B738-AFFCF8974AAF}">
      <dgm:prSet/>
      <dgm:spPr/>
      <dgm:t>
        <a:bodyPr/>
        <a:lstStyle/>
        <a:p>
          <a:endParaRPr lang="en-US"/>
        </a:p>
      </dgm:t>
    </dgm:pt>
    <dgm:pt modelId="{BDD7EC3D-ECA0-42D6-962C-5FC94791D117}">
      <dgm:prSet/>
      <dgm:spPr/>
      <dgm:t>
        <a:bodyPr/>
        <a:lstStyle/>
        <a:p>
          <a:r>
            <a:rPr lang="en-US" dirty="0"/>
            <a:t>What do the kids </a:t>
          </a:r>
          <a:r>
            <a:rPr lang="en-US" b="1" u="sng" dirty="0"/>
            <a:t>not</a:t>
          </a:r>
          <a:r>
            <a:rPr lang="en-US" dirty="0"/>
            <a:t> know?</a:t>
          </a:r>
        </a:p>
      </dgm:t>
    </dgm:pt>
    <dgm:pt modelId="{96848054-E50F-40B9-A8C8-85EE730CF2A1}" type="parTrans" cxnId="{4E6C1C84-3940-42ED-83ED-46CC4789B63E}">
      <dgm:prSet/>
      <dgm:spPr/>
      <dgm:t>
        <a:bodyPr/>
        <a:lstStyle/>
        <a:p>
          <a:endParaRPr lang="en-US"/>
        </a:p>
      </dgm:t>
    </dgm:pt>
    <dgm:pt modelId="{53911865-E953-4EDE-911B-59EFB1FC80DF}" type="sibTrans" cxnId="{4E6C1C84-3940-42ED-83ED-46CC4789B63E}">
      <dgm:prSet/>
      <dgm:spPr/>
      <dgm:t>
        <a:bodyPr/>
        <a:lstStyle/>
        <a:p>
          <a:endParaRPr lang="en-US"/>
        </a:p>
      </dgm:t>
    </dgm:pt>
    <dgm:pt modelId="{C81E8E21-EB91-4F9D-8244-CA1B4A83A8F5}">
      <dgm:prSet/>
      <dgm:spPr/>
      <dgm:t>
        <a:bodyPr/>
        <a:lstStyle/>
        <a:p>
          <a:r>
            <a:rPr lang="en-US" dirty="0"/>
            <a:t>What do we need to change? (Prior to utilizing the assessment again, i.e. assessment-questions, instruction, etc.)</a:t>
          </a:r>
        </a:p>
      </dgm:t>
    </dgm:pt>
    <dgm:pt modelId="{80A66A3C-8068-4EAB-A89B-A407E5BB67D0}" type="parTrans" cxnId="{15CC54E7-ABAF-4ED1-BF00-B6C07F9CEEE4}">
      <dgm:prSet/>
      <dgm:spPr/>
      <dgm:t>
        <a:bodyPr/>
        <a:lstStyle/>
        <a:p>
          <a:endParaRPr lang="en-US"/>
        </a:p>
      </dgm:t>
    </dgm:pt>
    <dgm:pt modelId="{91410C8F-C730-4A51-8203-C9440E83DBC4}" type="sibTrans" cxnId="{15CC54E7-ABAF-4ED1-BF00-B6C07F9CEEE4}">
      <dgm:prSet/>
      <dgm:spPr/>
      <dgm:t>
        <a:bodyPr/>
        <a:lstStyle/>
        <a:p>
          <a:endParaRPr lang="en-US"/>
        </a:p>
      </dgm:t>
    </dgm:pt>
    <dgm:pt modelId="{8D8D05F3-CB4C-447F-97C5-988DBD25668A}" type="pres">
      <dgm:prSet presAssocID="{5E514EFA-183B-41D1-A269-556E0E63F0DE}" presName="linear" presStyleCnt="0">
        <dgm:presLayoutVars>
          <dgm:dir/>
          <dgm:animLvl val="lvl"/>
          <dgm:resizeHandles val="exact"/>
        </dgm:presLayoutVars>
      </dgm:prSet>
      <dgm:spPr/>
    </dgm:pt>
    <dgm:pt modelId="{6A5C2806-8A87-4C2F-9BB5-D0305B580CA3}" type="pres">
      <dgm:prSet presAssocID="{BBD60C9A-C2A7-4E5C-AD42-BB435CD9E152}" presName="parentLin" presStyleCnt="0"/>
      <dgm:spPr/>
    </dgm:pt>
    <dgm:pt modelId="{4DFF386F-CB83-41E0-A3B1-D613EEAF7E9F}" type="pres">
      <dgm:prSet presAssocID="{BBD60C9A-C2A7-4E5C-AD42-BB435CD9E152}" presName="parentLeftMargin" presStyleLbl="node1" presStyleIdx="0" presStyleCnt="2"/>
      <dgm:spPr/>
    </dgm:pt>
    <dgm:pt modelId="{196D5900-4F3A-4364-9BCD-5CF81788E6FF}" type="pres">
      <dgm:prSet presAssocID="{BBD60C9A-C2A7-4E5C-AD42-BB435CD9E1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B32A5A-1E74-4D60-9AB6-AAE26983B052}" type="pres">
      <dgm:prSet presAssocID="{BBD60C9A-C2A7-4E5C-AD42-BB435CD9E152}" presName="negativeSpace" presStyleCnt="0"/>
      <dgm:spPr/>
    </dgm:pt>
    <dgm:pt modelId="{E9808933-A095-4176-81B1-C1246AD090B3}" type="pres">
      <dgm:prSet presAssocID="{BBD60C9A-C2A7-4E5C-AD42-BB435CD9E152}" presName="childText" presStyleLbl="conFgAcc1" presStyleIdx="0" presStyleCnt="2">
        <dgm:presLayoutVars>
          <dgm:bulletEnabled val="1"/>
        </dgm:presLayoutVars>
      </dgm:prSet>
      <dgm:spPr/>
    </dgm:pt>
    <dgm:pt modelId="{5C4E83C0-F220-4E66-A6B0-1100FDF31373}" type="pres">
      <dgm:prSet presAssocID="{FA824A32-5AAC-4066-8E78-F652FEA3C2B8}" presName="spaceBetweenRectangles" presStyleCnt="0"/>
      <dgm:spPr/>
    </dgm:pt>
    <dgm:pt modelId="{DA9D7D8D-B43E-48E3-8224-4FE9EE9E808B}" type="pres">
      <dgm:prSet presAssocID="{CECC719F-E366-471C-B193-D67AE0D65076}" presName="parentLin" presStyleCnt="0"/>
      <dgm:spPr/>
    </dgm:pt>
    <dgm:pt modelId="{74E46C27-A678-4F46-995B-6DDCABA44714}" type="pres">
      <dgm:prSet presAssocID="{CECC719F-E366-471C-B193-D67AE0D65076}" presName="parentLeftMargin" presStyleLbl="node1" presStyleIdx="0" presStyleCnt="2"/>
      <dgm:spPr/>
    </dgm:pt>
    <dgm:pt modelId="{B93C5D80-4376-41C9-9C22-431A49C69962}" type="pres">
      <dgm:prSet presAssocID="{CECC719F-E366-471C-B193-D67AE0D650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E47CF33-251B-41B8-A7A4-A31A17CA5C4E}" type="pres">
      <dgm:prSet presAssocID="{CECC719F-E366-471C-B193-D67AE0D65076}" presName="negativeSpace" presStyleCnt="0"/>
      <dgm:spPr/>
    </dgm:pt>
    <dgm:pt modelId="{7CC18BF4-876D-4855-A946-3E11D2A3B019}" type="pres">
      <dgm:prSet presAssocID="{CECC719F-E366-471C-B193-D67AE0D6507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9D3604-6917-428C-AAA0-F717405A74D9}" srcId="{CECC719F-E366-471C-B193-D67AE0D65076}" destId="{4D6A00F6-D687-4FB1-BBA0-90B58069E0A2}" srcOrd="1" destOrd="0" parTransId="{D75C6808-635A-43D3-ADCA-DB0BF4AD4374}" sibTransId="{627F7772-541E-4F59-B49A-E778D268A268}"/>
    <dgm:cxn modelId="{CA5E0A0C-AF49-4A46-904B-B5FF6E5C8C82}" type="presOf" srcId="{8CC7016F-DE85-4798-81B6-4FB7BC2BB026}" destId="{7CC18BF4-876D-4855-A946-3E11D2A3B019}" srcOrd="0" destOrd="0" presId="urn:microsoft.com/office/officeart/2005/8/layout/list1"/>
    <dgm:cxn modelId="{171B9B2C-AF31-4C9D-8089-34E31B9A703C}" type="presOf" srcId="{CECC719F-E366-471C-B193-D67AE0D65076}" destId="{B93C5D80-4376-41C9-9C22-431A49C69962}" srcOrd="1" destOrd="0" presId="urn:microsoft.com/office/officeart/2005/8/layout/list1"/>
    <dgm:cxn modelId="{7BF7F942-80D6-4602-BE97-2DEE204BAC6C}" srcId="{5E514EFA-183B-41D1-A269-556E0E63F0DE}" destId="{CECC719F-E366-471C-B193-D67AE0D65076}" srcOrd="1" destOrd="0" parTransId="{2337E7DB-29DF-48AC-B546-E39210500AFE}" sibTransId="{11D6B2F9-E3DF-40F6-87BA-5B2F35135DCE}"/>
    <dgm:cxn modelId="{62A17D64-A4B8-440B-B738-AFFCF8974AAF}" srcId="{CECC719F-E366-471C-B193-D67AE0D65076}" destId="{F3E6C541-05A8-4566-A8BE-6116FFD1BFDA}" srcOrd="2" destOrd="0" parTransId="{A046FF1C-82FC-48AB-B771-A23FED517BD4}" sibTransId="{F9E82C78-BDFE-42A3-9CB4-24A1F200E13D}"/>
    <dgm:cxn modelId="{A857EB4B-11B1-4F12-A6EE-7076AEBEF23B}" srcId="{5E514EFA-183B-41D1-A269-556E0E63F0DE}" destId="{BBD60C9A-C2A7-4E5C-AD42-BB435CD9E152}" srcOrd="0" destOrd="0" parTransId="{C7353583-4986-4E99-8443-3F7774A04379}" sibTransId="{FA824A32-5AAC-4066-8E78-F652FEA3C2B8}"/>
    <dgm:cxn modelId="{A5614670-DE38-43E4-BE4E-43C1F2B3CDC8}" type="presOf" srcId="{5E514EFA-183B-41D1-A269-556E0E63F0DE}" destId="{8D8D05F3-CB4C-447F-97C5-988DBD25668A}" srcOrd="0" destOrd="0" presId="urn:microsoft.com/office/officeart/2005/8/layout/list1"/>
    <dgm:cxn modelId="{6AEC9552-CD5A-4E6A-A43F-5AC79C64ACF7}" type="presOf" srcId="{CECC719F-E366-471C-B193-D67AE0D65076}" destId="{74E46C27-A678-4F46-995B-6DDCABA44714}" srcOrd="0" destOrd="0" presId="urn:microsoft.com/office/officeart/2005/8/layout/list1"/>
    <dgm:cxn modelId="{E8FACB83-8C72-4F70-B0D4-AEA62D963016}" type="presOf" srcId="{4D6A00F6-D687-4FB1-BBA0-90B58069E0A2}" destId="{7CC18BF4-876D-4855-A946-3E11D2A3B019}" srcOrd="0" destOrd="1" presId="urn:microsoft.com/office/officeart/2005/8/layout/list1"/>
    <dgm:cxn modelId="{4E6C1C84-3940-42ED-83ED-46CC4789B63E}" srcId="{CECC719F-E366-471C-B193-D67AE0D65076}" destId="{BDD7EC3D-ECA0-42D6-962C-5FC94791D117}" srcOrd="3" destOrd="0" parTransId="{96848054-E50F-40B9-A8C8-85EE730CF2A1}" sibTransId="{53911865-E953-4EDE-911B-59EFB1FC80DF}"/>
    <dgm:cxn modelId="{C5E0DE99-51B0-411F-B320-4DEC16493308}" srcId="{CECC719F-E366-471C-B193-D67AE0D65076}" destId="{8CC7016F-DE85-4798-81B6-4FB7BC2BB026}" srcOrd="0" destOrd="0" parTransId="{78E00791-51BB-4A40-A016-48D1DAA8517B}" sibTransId="{B98B1A0F-DB8F-4A8C-B3E4-0D5D1CC63176}"/>
    <dgm:cxn modelId="{1305DDAF-2BE3-4719-89B5-CC148B97CBBF}" type="presOf" srcId="{F3E6C541-05A8-4566-A8BE-6116FFD1BFDA}" destId="{7CC18BF4-876D-4855-A946-3E11D2A3B019}" srcOrd="0" destOrd="2" presId="urn:microsoft.com/office/officeart/2005/8/layout/list1"/>
    <dgm:cxn modelId="{7CE04BB1-698D-4C96-9F54-002AC0972101}" type="presOf" srcId="{BDD7EC3D-ECA0-42D6-962C-5FC94791D117}" destId="{7CC18BF4-876D-4855-A946-3E11D2A3B019}" srcOrd="0" destOrd="3" presId="urn:microsoft.com/office/officeart/2005/8/layout/list1"/>
    <dgm:cxn modelId="{031C17B4-DEE5-4A4B-A48D-5D5DC4933828}" type="presOf" srcId="{BBD60C9A-C2A7-4E5C-AD42-BB435CD9E152}" destId="{4DFF386F-CB83-41E0-A3B1-D613EEAF7E9F}" srcOrd="0" destOrd="0" presId="urn:microsoft.com/office/officeart/2005/8/layout/list1"/>
    <dgm:cxn modelId="{29C4C4DD-B92A-4E96-8062-DEA44BC9ED9D}" type="presOf" srcId="{C81E8E21-EB91-4F9D-8244-CA1B4A83A8F5}" destId="{7CC18BF4-876D-4855-A946-3E11D2A3B019}" srcOrd="0" destOrd="4" presId="urn:microsoft.com/office/officeart/2005/8/layout/list1"/>
    <dgm:cxn modelId="{15CC54E7-ABAF-4ED1-BF00-B6C07F9CEEE4}" srcId="{CECC719F-E366-471C-B193-D67AE0D65076}" destId="{C81E8E21-EB91-4F9D-8244-CA1B4A83A8F5}" srcOrd="4" destOrd="0" parTransId="{80A66A3C-8068-4EAB-A89B-A407E5BB67D0}" sibTransId="{91410C8F-C730-4A51-8203-C9440E83DBC4}"/>
    <dgm:cxn modelId="{C383A4F2-B90C-4E6C-BB71-BFFB30848B4D}" type="presOf" srcId="{BBD60C9A-C2A7-4E5C-AD42-BB435CD9E152}" destId="{196D5900-4F3A-4364-9BCD-5CF81788E6FF}" srcOrd="1" destOrd="0" presId="urn:microsoft.com/office/officeart/2005/8/layout/list1"/>
    <dgm:cxn modelId="{D0B9573E-F9DE-4E27-B4B4-7325968567BE}" type="presParOf" srcId="{8D8D05F3-CB4C-447F-97C5-988DBD25668A}" destId="{6A5C2806-8A87-4C2F-9BB5-D0305B580CA3}" srcOrd="0" destOrd="0" presId="urn:microsoft.com/office/officeart/2005/8/layout/list1"/>
    <dgm:cxn modelId="{43CE02AB-3877-42E6-8651-703988934A99}" type="presParOf" srcId="{6A5C2806-8A87-4C2F-9BB5-D0305B580CA3}" destId="{4DFF386F-CB83-41E0-A3B1-D613EEAF7E9F}" srcOrd="0" destOrd="0" presId="urn:microsoft.com/office/officeart/2005/8/layout/list1"/>
    <dgm:cxn modelId="{01D622CF-2EDC-4BC0-B9C5-30EE596A7E26}" type="presParOf" srcId="{6A5C2806-8A87-4C2F-9BB5-D0305B580CA3}" destId="{196D5900-4F3A-4364-9BCD-5CF81788E6FF}" srcOrd="1" destOrd="0" presId="urn:microsoft.com/office/officeart/2005/8/layout/list1"/>
    <dgm:cxn modelId="{4911B609-C7EF-4D1A-9400-8AC9DDB93839}" type="presParOf" srcId="{8D8D05F3-CB4C-447F-97C5-988DBD25668A}" destId="{82B32A5A-1E74-4D60-9AB6-AAE26983B052}" srcOrd="1" destOrd="0" presId="urn:microsoft.com/office/officeart/2005/8/layout/list1"/>
    <dgm:cxn modelId="{D5F75295-FD6C-4565-82B1-DD8D483081AB}" type="presParOf" srcId="{8D8D05F3-CB4C-447F-97C5-988DBD25668A}" destId="{E9808933-A095-4176-81B1-C1246AD090B3}" srcOrd="2" destOrd="0" presId="urn:microsoft.com/office/officeart/2005/8/layout/list1"/>
    <dgm:cxn modelId="{9C26BBE9-8793-4BA0-9D28-6521CAFBBC80}" type="presParOf" srcId="{8D8D05F3-CB4C-447F-97C5-988DBD25668A}" destId="{5C4E83C0-F220-4E66-A6B0-1100FDF31373}" srcOrd="3" destOrd="0" presId="urn:microsoft.com/office/officeart/2005/8/layout/list1"/>
    <dgm:cxn modelId="{3F45EB68-10AE-43A3-B1E0-6579B6C7A66A}" type="presParOf" srcId="{8D8D05F3-CB4C-447F-97C5-988DBD25668A}" destId="{DA9D7D8D-B43E-48E3-8224-4FE9EE9E808B}" srcOrd="4" destOrd="0" presId="urn:microsoft.com/office/officeart/2005/8/layout/list1"/>
    <dgm:cxn modelId="{91008C94-6D97-4136-B5C8-AEE26A709520}" type="presParOf" srcId="{DA9D7D8D-B43E-48E3-8224-4FE9EE9E808B}" destId="{74E46C27-A678-4F46-995B-6DDCABA44714}" srcOrd="0" destOrd="0" presId="urn:microsoft.com/office/officeart/2005/8/layout/list1"/>
    <dgm:cxn modelId="{3E74558D-C741-4FF1-926C-11AAA7C6CACF}" type="presParOf" srcId="{DA9D7D8D-B43E-48E3-8224-4FE9EE9E808B}" destId="{B93C5D80-4376-41C9-9C22-431A49C69962}" srcOrd="1" destOrd="0" presId="urn:microsoft.com/office/officeart/2005/8/layout/list1"/>
    <dgm:cxn modelId="{0C46CADC-CBB1-4DEF-9AA9-7ED03561762F}" type="presParOf" srcId="{8D8D05F3-CB4C-447F-97C5-988DBD25668A}" destId="{9E47CF33-251B-41B8-A7A4-A31A17CA5C4E}" srcOrd="5" destOrd="0" presId="urn:microsoft.com/office/officeart/2005/8/layout/list1"/>
    <dgm:cxn modelId="{E2F2D6E6-338F-44D1-BA9B-0E494F912DDE}" type="presParOf" srcId="{8D8D05F3-CB4C-447F-97C5-988DBD25668A}" destId="{7CC18BF4-876D-4855-A946-3E11D2A3B0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DA2A6-8DB8-4C6E-990E-A94AA00195E8}">
      <dsp:nvSpPr>
        <dsp:cNvPr id="0" name=""/>
        <dsp:cNvSpPr/>
      </dsp:nvSpPr>
      <dsp:spPr>
        <a:xfrm>
          <a:off x="0" y="660"/>
          <a:ext cx="6254749" cy="1545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EC55D-F692-4DE5-8BAC-A319377F6D9D}">
      <dsp:nvSpPr>
        <dsp:cNvPr id="0" name=""/>
        <dsp:cNvSpPr/>
      </dsp:nvSpPr>
      <dsp:spPr>
        <a:xfrm>
          <a:off x="467366" y="348288"/>
          <a:ext cx="849756" cy="849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BC2D7-DF7A-4A91-A706-1A21A475C3BE}">
      <dsp:nvSpPr>
        <dsp:cNvPr id="0" name=""/>
        <dsp:cNvSpPr/>
      </dsp:nvSpPr>
      <dsp:spPr>
        <a:xfrm>
          <a:off x="1784489" y="660"/>
          <a:ext cx="4470260" cy="154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14" tIns="163514" rIns="163514" bIns="16351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will fix it</a:t>
          </a:r>
        </a:p>
      </dsp:txBody>
      <dsp:txXfrm>
        <a:off x="1784489" y="660"/>
        <a:ext cx="4470260" cy="1545012"/>
      </dsp:txXfrm>
    </dsp:sp>
    <dsp:sp modelId="{20E97660-EB9F-44E8-BEBC-032208B50D83}">
      <dsp:nvSpPr>
        <dsp:cNvPr id="0" name=""/>
        <dsp:cNvSpPr/>
      </dsp:nvSpPr>
      <dsp:spPr>
        <a:xfrm>
          <a:off x="0" y="1931926"/>
          <a:ext cx="6254749" cy="1545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70717-9BD1-451B-AE8C-7BE2F7BDCD35}">
      <dsp:nvSpPr>
        <dsp:cNvPr id="0" name=""/>
        <dsp:cNvSpPr/>
      </dsp:nvSpPr>
      <dsp:spPr>
        <a:xfrm>
          <a:off x="467366" y="2279554"/>
          <a:ext cx="849756" cy="849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DBD47-62B1-49D1-A4AC-5A991A46A8D5}">
      <dsp:nvSpPr>
        <dsp:cNvPr id="0" name=""/>
        <dsp:cNvSpPr/>
      </dsp:nvSpPr>
      <dsp:spPr>
        <a:xfrm>
          <a:off x="1784489" y="1931926"/>
          <a:ext cx="4470260" cy="154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14" tIns="163514" rIns="163514" bIns="16351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will fix it</a:t>
          </a:r>
        </a:p>
      </dsp:txBody>
      <dsp:txXfrm>
        <a:off x="1784489" y="1931926"/>
        <a:ext cx="4470260" cy="1545012"/>
      </dsp:txXfrm>
    </dsp:sp>
    <dsp:sp modelId="{4FE7B0E0-FC3D-4DD0-8379-2A17FA23B06C}">
      <dsp:nvSpPr>
        <dsp:cNvPr id="0" name=""/>
        <dsp:cNvSpPr/>
      </dsp:nvSpPr>
      <dsp:spPr>
        <a:xfrm>
          <a:off x="0" y="3863192"/>
          <a:ext cx="6254749" cy="1545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13231-2D6C-4D75-A8E8-56674A25098E}">
      <dsp:nvSpPr>
        <dsp:cNvPr id="0" name=""/>
        <dsp:cNvSpPr/>
      </dsp:nvSpPr>
      <dsp:spPr>
        <a:xfrm>
          <a:off x="467366" y="4210819"/>
          <a:ext cx="849756" cy="849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DB2CA-68DE-47CC-B393-3E271AD8FA87}">
      <dsp:nvSpPr>
        <dsp:cNvPr id="0" name=""/>
        <dsp:cNvSpPr/>
      </dsp:nvSpPr>
      <dsp:spPr>
        <a:xfrm>
          <a:off x="1784489" y="3863192"/>
          <a:ext cx="4470260" cy="154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14" tIns="163514" rIns="163514" bIns="16351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Drip will fix it</a:t>
          </a:r>
        </a:p>
      </dsp:txBody>
      <dsp:txXfrm>
        <a:off x="1784489" y="3863192"/>
        <a:ext cx="4470260" cy="1545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08933-A095-4176-81B1-C1246AD090B3}">
      <dsp:nvSpPr>
        <dsp:cNvPr id="0" name=""/>
        <dsp:cNvSpPr/>
      </dsp:nvSpPr>
      <dsp:spPr>
        <a:xfrm>
          <a:off x="0" y="422932"/>
          <a:ext cx="625474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D5900-4F3A-4364-9BCD-5CF81788E6FF}">
      <dsp:nvSpPr>
        <dsp:cNvPr id="0" name=""/>
        <dsp:cNvSpPr/>
      </dsp:nvSpPr>
      <dsp:spPr>
        <a:xfrm>
          <a:off x="312737" y="39172"/>
          <a:ext cx="4378325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90" tIns="0" rIns="1654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 Data Team the Results &amp; Make Decisions</a:t>
          </a:r>
        </a:p>
      </dsp:txBody>
      <dsp:txXfrm>
        <a:off x="350204" y="76639"/>
        <a:ext cx="4303391" cy="692586"/>
      </dsp:txXfrm>
    </dsp:sp>
    <dsp:sp modelId="{7CC18BF4-876D-4855-A946-3E11D2A3B019}">
      <dsp:nvSpPr>
        <dsp:cNvPr id="0" name=""/>
        <dsp:cNvSpPr/>
      </dsp:nvSpPr>
      <dsp:spPr>
        <a:xfrm>
          <a:off x="0" y="1602292"/>
          <a:ext cx="6254749" cy="376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19114680"/>
              <a:satOff val="-40837"/>
              <a:lumOff val="-1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438" tIns="541528" rIns="48543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What do I (we) notice?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What do I (we) wonder?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What do the kids know?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do the kids </a:t>
          </a:r>
          <a:r>
            <a:rPr lang="en-US" sz="2600" b="1" u="sng" kern="1200" dirty="0"/>
            <a:t>not</a:t>
          </a:r>
          <a:r>
            <a:rPr lang="en-US" sz="2600" kern="1200" dirty="0"/>
            <a:t> know?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do we need to change? (Prior to utilizing the assessment again, i.e. assessment-questions, instruction, etc.)</a:t>
          </a:r>
        </a:p>
      </dsp:txBody>
      <dsp:txXfrm>
        <a:off x="0" y="1602292"/>
        <a:ext cx="6254749" cy="3767400"/>
      </dsp:txXfrm>
    </dsp:sp>
    <dsp:sp modelId="{B93C5D80-4376-41C9-9C22-431A49C69962}">
      <dsp:nvSpPr>
        <dsp:cNvPr id="0" name=""/>
        <dsp:cNvSpPr/>
      </dsp:nvSpPr>
      <dsp:spPr>
        <a:xfrm>
          <a:off x="312737" y="1218532"/>
          <a:ext cx="4378325" cy="767520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90" tIns="0" rIns="1654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Data Teaming Questions</a:t>
          </a:r>
        </a:p>
      </dsp:txBody>
      <dsp:txXfrm>
        <a:off x="350204" y="1255999"/>
        <a:ext cx="4303391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933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541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9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3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2509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3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4b4gqtnDQ?feature=oembed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EAHdh_m8mg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url=https%3A%2F%2Fwww.michaels.com%2Fgalvanized-metal-bucket-with-handle-by-ashland%2F10077056.html&amp;psig=AOvVaw09oEuebU7cKyuQ5E0XsbqX&amp;ust=1590679810065000&amp;source=images&amp;cd=vfe&amp;ved=0CAIQjRxqFwoTCOiQ_Jmu1OkCFQAAAAAdAAAAABA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lickingpd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lickingpd.weeb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3C350C44-485A-4F22-80AA-840DBA5EF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6468" b="18459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7EA4EB-4F7C-4751-A4A2-563CD920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197E63-3449-474F-AF38-381E1348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0010EC45-8B8C-49A1-92F4-297215C9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69A5-FF09-4975-BD44-558FFEB93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en-US" sz="7800"/>
              <a:t>What is Essential?</a:t>
            </a:r>
            <a:br>
              <a:rPr lang="en-US" sz="7800"/>
            </a:br>
            <a:r>
              <a:rPr lang="en-US" sz="7800"/>
              <a:t>Teaching with Leverage In Mind!</a:t>
            </a:r>
          </a:p>
        </p:txBody>
      </p:sp>
    </p:spTree>
    <p:extLst>
      <p:ext uri="{BB962C8B-B14F-4D97-AF65-F5344CB8AC3E}">
        <p14:creationId xmlns:p14="http://schemas.microsoft.com/office/powerpoint/2010/main" val="363802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8F734-45D5-4A0A-9E83-B409DB41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499653"/>
            <a:ext cx="9907383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2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33C8A-988D-459C-86B5-B64461212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409153"/>
            <a:ext cx="10012172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0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9E3E7-8C4A-4C8B-8524-275678FC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88" y="418680"/>
            <a:ext cx="9488224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7A656-19E9-4208-822A-18039275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6" y="366285"/>
            <a:ext cx="7535327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ACEF-B4BD-4FE3-90B1-A9D8520E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Mastery vs no mastery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1969-6C6F-4702-ABA7-1C762E15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mastery?</a:t>
            </a:r>
          </a:p>
          <a:p>
            <a:r>
              <a:rPr lang="en-US" dirty="0"/>
              <a:t>What determines what we will do when mastery does not occur?</a:t>
            </a:r>
          </a:p>
          <a:p>
            <a:pPr lvl="1"/>
            <a:r>
              <a:rPr lang="en-US" dirty="0"/>
              <a:t>70-80% Mastery for the Class</a:t>
            </a:r>
          </a:p>
          <a:p>
            <a:pPr lvl="2"/>
            <a:r>
              <a:rPr lang="en-US" dirty="0"/>
              <a:t>Top Two Tiers (We will fix it &amp; I will fix it)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32022-F743-40E7-A8B5-1C4B8D35DF75}"/>
              </a:ext>
            </a:extLst>
          </p:cNvPr>
          <p:cNvSpPr/>
          <p:nvPr/>
        </p:nvSpPr>
        <p:spPr>
          <a:xfrm>
            <a:off x="1402776" y="3705753"/>
            <a:ext cx="95375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Formative Assessments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(CFA’s)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1877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435EA-9EC0-4627-9F44-8DAD1333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3200"/>
              <a:t>Common Formative Assessments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B9590-1B99-4966-8CD0-9AD3A306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006" y="762472"/>
            <a:ext cx="7136549" cy="51971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895CC6-8600-462E-BA96-53A03330BFF6}"/>
              </a:ext>
            </a:extLst>
          </p:cNvPr>
          <p:cNvSpPr/>
          <p:nvPr/>
        </p:nvSpPr>
        <p:spPr>
          <a:xfrm>
            <a:off x="3793298" y="5798765"/>
            <a:ext cx="3709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DCE0D-CE7E-44C0-83FB-43A626141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854" y="2369975"/>
            <a:ext cx="4353739" cy="26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B6EE2-B5E0-4BA8-A353-E23B79D9B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6" r="49794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3128-7F5B-47ED-A3C5-340587969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503854"/>
            <a:ext cx="6335338" cy="5812970"/>
          </a:xfrm>
        </p:spPr>
        <p:txBody>
          <a:bodyPr>
            <a:normAutofit/>
          </a:bodyPr>
          <a:lstStyle/>
          <a:p>
            <a:r>
              <a:rPr lang="en-US" sz="2400" dirty="0"/>
              <a:t>We teach all the standards</a:t>
            </a:r>
          </a:p>
          <a:p>
            <a:r>
              <a:rPr lang="en-US" sz="2400" dirty="0"/>
              <a:t>We assess the top two tiers</a:t>
            </a:r>
          </a:p>
          <a:p>
            <a:r>
              <a:rPr lang="en-US" sz="2400" dirty="0"/>
              <a:t>How do we assess? CFA’s</a:t>
            </a:r>
          </a:p>
          <a:p>
            <a:r>
              <a:rPr lang="en-US" sz="2400" dirty="0"/>
              <a:t>How much time do we assess our students (now)?</a:t>
            </a:r>
          </a:p>
          <a:p>
            <a:r>
              <a:rPr lang="en-US" sz="2400" dirty="0"/>
              <a:t>How much time do we leave for instruction?</a:t>
            </a:r>
          </a:p>
          <a:p>
            <a:r>
              <a:rPr lang="en-US" sz="2400" dirty="0"/>
              <a:t>Therefore, how long does the assessments (CFA) need to be? ENOUGH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82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7809-C7FF-4983-8A57-B3BF9774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Now What?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A37B6C1-5773-4202-A18F-989F55640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75823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0FB5C10-CF5C-4F9D-840E-92882FFB87CA}"/>
              </a:ext>
            </a:extLst>
          </p:cNvPr>
          <p:cNvSpPr/>
          <p:nvPr/>
        </p:nvSpPr>
        <p:spPr>
          <a:xfrm>
            <a:off x="1251679" y="6053390"/>
            <a:ext cx="1017832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Teaming Process and CFA Procedures developed by HMB Systems)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D6E50D-D104-4FA0-BC1E-858FB54BD04B}"/>
              </a:ext>
            </a:extLst>
          </p:cNvPr>
          <p:cNvSpPr/>
          <p:nvPr/>
        </p:nvSpPr>
        <p:spPr>
          <a:xfrm>
            <a:off x="1125981" y="1116686"/>
            <a:ext cx="101761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intentionality was used during the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evelopment of the CFA, students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already be designated to 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cific tiers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1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2196-C085-44DB-A6EF-F2EAB6F7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Key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453816-52E7-4C54-8EB2-B34C747B6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400" dirty="0"/>
              <a:t>Standards</a:t>
            </a:r>
          </a:p>
          <a:p>
            <a:pPr lvl="1"/>
            <a:r>
              <a:rPr lang="en-US" dirty="0"/>
              <a:t>Which ones do I teach?</a:t>
            </a:r>
          </a:p>
          <a:p>
            <a:pPr lvl="1"/>
            <a:r>
              <a:rPr lang="en-US" dirty="0"/>
              <a:t>Which ones are most important?</a:t>
            </a:r>
          </a:p>
          <a:p>
            <a:pPr lvl="1"/>
            <a:r>
              <a:rPr lang="en-US" dirty="0"/>
              <a:t>Which ones are least important?</a:t>
            </a:r>
          </a:p>
          <a:p>
            <a:pPr lvl="1"/>
            <a:r>
              <a:rPr lang="en-US" dirty="0"/>
              <a:t>Which ones create the most leverage?</a:t>
            </a:r>
          </a:p>
          <a:p>
            <a:pPr lvl="1"/>
            <a:r>
              <a:rPr lang="en-US" dirty="0"/>
              <a:t>Which ones are most ESSENTIAL?</a:t>
            </a:r>
          </a:p>
          <a:p>
            <a:pPr lvl="2"/>
            <a:r>
              <a:rPr lang="en-US" sz="2400" dirty="0"/>
              <a:t>What does ESSENTIAL mean?</a:t>
            </a:r>
          </a:p>
        </p:txBody>
      </p:sp>
      <p:pic>
        <p:nvPicPr>
          <p:cNvPr id="4" name="Online Media 3" title="The Key Question">
            <a:hlinkClick r:id="" action="ppaction://media"/>
            <a:extLst>
              <a:ext uri="{FF2B5EF4-FFF2-40B4-BE49-F238E27FC236}">
                <a16:creationId xmlns:a16="http://schemas.microsoft.com/office/drawing/2014/main" id="{B78EE57D-51D6-4453-8023-67E82C8E1C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6" name="Picture 5" descr="A close up of a persons hand&#10;&#10;Description automatically generated">
            <a:extLst>
              <a:ext uri="{FF2B5EF4-FFF2-40B4-BE49-F238E27FC236}">
                <a16:creationId xmlns:a16="http://schemas.microsoft.com/office/drawing/2014/main" id="{4BCDBFF3-59F6-4C02-A514-3A51FAFB8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14" y="4872135"/>
            <a:ext cx="2768859" cy="1845906"/>
          </a:xfrm>
          <a:prstGeom prst="rect">
            <a:avLst/>
          </a:prstGeom>
        </p:spPr>
      </p:pic>
      <p:pic>
        <p:nvPicPr>
          <p:cNvPr id="9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id="{47C341A2-A083-4F10-A597-1F97AFE5C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23" y="4925141"/>
            <a:ext cx="3326476" cy="18459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820735-1007-4CFF-AA4A-FA6B99D38389}"/>
              </a:ext>
            </a:extLst>
          </p:cNvPr>
          <p:cNvSpPr/>
          <p:nvPr/>
        </p:nvSpPr>
        <p:spPr>
          <a:xfrm>
            <a:off x="7450662" y="5333423"/>
            <a:ext cx="117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6429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39E8-0371-48C0-82FA-D0123F78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kick the bucket!</a:t>
            </a:r>
          </a:p>
        </p:txBody>
      </p:sp>
      <p:pic>
        <p:nvPicPr>
          <p:cNvPr id="4" name="Online Media 3" title="We Will Fix It">
            <a:hlinkClick r:id="" action="ppaction://media"/>
            <a:extLst>
              <a:ext uri="{FF2B5EF4-FFF2-40B4-BE49-F238E27FC236}">
                <a16:creationId xmlns:a16="http://schemas.microsoft.com/office/drawing/2014/main" id="{ED92E5B0-CA92-416B-B3DA-EBDFBD24480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0950" y="1579563"/>
            <a:ext cx="7243763" cy="4075112"/>
          </a:xfrm>
          <a:prstGeom prst="rect">
            <a:avLst/>
          </a:prstGeom>
        </p:spPr>
      </p:pic>
      <p:pic>
        <p:nvPicPr>
          <p:cNvPr id="1026" name="Picture 2" descr="Galvanized Metal Bucket With Handle by Ashland®">
            <a:hlinkClick r:id="rId4"/>
            <a:extLst>
              <a:ext uri="{FF2B5EF4-FFF2-40B4-BE49-F238E27FC236}">
                <a16:creationId xmlns:a16="http://schemas.microsoft.com/office/drawing/2014/main" id="{F73432E0-10C2-4D61-A954-5C4C535A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04" y="2231356"/>
            <a:ext cx="2395287" cy="2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1677-3534-4859-8EAE-56906447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en-US" sz="4000"/>
              <a:t>Priority Standards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45E33C-D9C6-4F7D-99C0-DB0CD461E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438323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54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C00B-189E-4FA7-991B-53903EFE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2800"/>
              <a:t>Elementary Leverage/Priority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4D8C-9DFB-45FE-AF9D-B3E1D785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www.lickingpd.weebly.com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1B08E-9824-4FD6-957B-5DB0E133B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93" y="1720862"/>
            <a:ext cx="5771018" cy="38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C00B-189E-4FA7-991B-53903EFE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2800"/>
              <a:t>Elementary Leverage/Priority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4D8C-9DFB-45FE-AF9D-B3E1D785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www.lickingpd.weebly.com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757-6013-41F9-AECF-B3F6F67B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331" y="1631644"/>
            <a:ext cx="6806018" cy="40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769D0-09DD-45DC-9F11-C921BC9F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97" y="53728"/>
            <a:ext cx="10380319" cy="66434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FEB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989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7594C-61F2-4F4A-8EEF-974A0B6F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spc="800">
                <a:solidFill>
                  <a:srgbClr val="2A1A00"/>
                </a:solidFill>
              </a:rPr>
              <a:t>Resources Utilized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20150-8B91-4207-92BD-F5A4EFCE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7" y="1549308"/>
            <a:ext cx="6220332" cy="37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419E3-90A6-44ED-B4D5-14C3A96B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06" y="0"/>
            <a:ext cx="8932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0092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B825F6AD47342A8ACAD044B1DF8D5" ma:contentTypeVersion="33" ma:contentTypeDescription="Create a new document." ma:contentTypeScope="" ma:versionID="a932d10545a53c1d153a592fcbe29a92">
  <xsd:schema xmlns:xsd="http://www.w3.org/2001/XMLSchema" xmlns:xs="http://www.w3.org/2001/XMLSchema" xmlns:p="http://schemas.microsoft.com/office/2006/metadata/properties" xmlns:ns3="b8e42d74-ce87-4caa-b8bb-dd66166d5f9c" xmlns:ns4="0b5ea1bb-1b51-4df7-afd9-ba0b5549aa47" targetNamespace="http://schemas.microsoft.com/office/2006/metadata/properties" ma:root="true" ma:fieldsID="8da5d892c16bf8660c70c8d56fe05852" ns3:_="" ns4:_="">
    <xsd:import namespace="b8e42d74-ce87-4caa-b8bb-dd66166d5f9c"/>
    <xsd:import namespace="0b5ea1bb-1b51-4df7-afd9-ba0b5549aa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42d74-ce87-4caa-b8bb-dd66166d5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1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ea1bb-1b51-4df7-afd9-ba0b5549a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b8e42d74-ce87-4caa-b8bb-dd66166d5f9c" xsi:nil="true"/>
    <IsNotebookLocked xmlns="b8e42d74-ce87-4caa-b8bb-dd66166d5f9c" xsi:nil="true"/>
    <DefaultSectionNames xmlns="b8e42d74-ce87-4caa-b8bb-dd66166d5f9c" xsi:nil="true"/>
    <Invited_Members xmlns="b8e42d74-ce87-4caa-b8bb-dd66166d5f9c" xsi:nil="true"/>
    <Templates xmlns="b8e42d74-ce87-4caa-b8bb-dd66166d5f9c" xsi:nil="true"/>
    <Members xmlns="b8e42d74-ce87-4caa-b8bb-dd66166d5f9c">
      <UserInfo>
        <DisplayName/>
        <AccountId xsi:nil="true"/>
        <AccountType/>
      </UserInfo>
    </Members>
    <Member_Groups xmlns="b8e42d74-ce87-4caa-b8bb-dd66166d5f9c">
      <UserInfo>
        <DisplayName/>
        <AccountId xsi:nil="true"/>
        <AccountType/>
      </UserInfo>
    </Member_Groups>
    <Leaders xmlns="b8e42d74-ce87-4caa-b8bb-dd66166d5f9c">
      <UserInfo>
        <DisplayName/>
        <AccountId xsi:nil="true"/>
        <AccountType/>
      </UserInfo>
    </Leaders>
    <Invited_Leaders xmlns="b8e42d74-ce87-4caa-b8bb-dd66166d5f9c" xsi:nil="true"/>
    <Is_Collaboration_Space_Locked xmlns="b8e42d74-ce87-4caa-b8bb-dd66166d5f9c" xsi:nil="true"/>
    <CultureName xmlns="b8e42d74-ce87-4caa-b8bb-dd66166d5f9c" xsi:nil="true"/>
    <AppVersion xmlns="b8e42d74-ce87-4caa-b8bb-dd66166d5f9c" xsi:nil="true"/>
    <LMS_Mappings xmlns="b8e42d74-ce87-4caa-b8bb-dd66166d5f9c" xsi:nil="true"/>
    <Self_Registration_Enabled xmlns="b8e42d74-ce87-4caa-b8bb-dd66166d5f9c" xsi:nil="true"/>
    <FolderType xmlns="b8e42d74-ce87-4caa-b8bb-dd66166d5f9c" xsi:nil="true"/>
    <Distribution_Groups xmlns="b8e42d74-ce87-4caa-b8bb-dd66166d5f9c" xsi:nil="true"/>
    <Has_Leaders_Only_SectionGroup xmlns="b8e42d74-ce87-4caa-b8bb-dd66166d5f9c" xsi:nil="true"/>
    <Math_Settings xmlns="b8e42d74-ce87-4caa-b8bb-dd66166d5f9c" xsi:nil="true"/>
    <NotebookType xmlns="b8e42d74-ce87-4caa-b8bb-dd66166d5f9c" xsi:nil="true"/>
    <Owner xmlns="b8e42d74-ce87-4caa-b8bb-dd66166d5f9c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B30E46FC-C653-47B9-A2F7-97AA326C3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42d74-ce87-4caa-b8bb-dd66166d5f9c"/>
    <ds:schemaRef ds:uri="0b5ea1bb-1b51-4df7-afd9-ba0b5549aa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692C84-37DA-4D2E-BB8D-E051830B7F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8D02F-7869-4412-B7E0-C88E2C229B6D}">
  <ds:schemaRefs>
    <ds:schemaRef ds:uri="http://schemas.microsoft.com/office/2006/metadata/properties"/>
    <ds:schemaRef ds:uri="http://schemas.microsoft.com/office/infopath/2007/PartnerControls"/>
    <ds:schemaRef ds:uri="b8e42d74-ce87-4caa-b8bb-dd66166d5f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49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Badge</vt:lpstr>
      <vt:lpstr>What is Essential? Teaching with Leverage In Mind!</vt:lpstr>
      <vt:lpstr>Key Questions</vt:lpstr>
      <vt:lpstr>Don’t kick the bucket!</vt:lpstr>
      <vt:lpstr>Priority Standards </vt:lpstr>
      <vt:lpstr>Elementary Leverage/Priority Standards</vt:lpstr>
      <vt:lpstr>Elementary Leverage/Priority Standards</vt:lpstr>
      <vt:lpstr>PowerPoint Presentation</vt:lpstr>
      <vt:lpstr>Resources Utilized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Mastery vs no mastery</vt:lpstr>
      <vt:lpstr>Common Formative Assessments</vt:lpstr>
      <vt:lpstr>PowerPoint Presentation</vt:lpstr>
      <vt:lpstr>Now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Essential? Teaching with Leverage In Mind!</dc:title>
  <dc:creator>Brad Cooper</dc:creator>
  <cp:lastModifiedBy>Brad Cooper</cp:lastModifiedBy>
  <cp:revision>2</cp:revision>
  <dcterms:created xsi:type="dcterms:W3CDTF">2020-05-27T16:56:42Z</dcterms:created>
  <dcterms:modified xsi:type="dcterms:W3CDTF">2020-05-27T17:00:13Z</dcterms:modified>
</cp:coreProperties>
</file>