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CC00"/>
    <a:srgbClr val="858200"/>
    <a:srgbClr val="CD6209"/>
    <a:srgbClr val="B0AC00"/>
    <a:srgbClr val="86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0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9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7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5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6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3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FB44-5CA6-43D7-B8A5-3BF54330E32D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DAB8-CFDE-4A99-91E4-2119B688F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c 12"/>
          <p:cNvSpPr/>
          <p:nvPr/>
        </p:nvSpPr>
        <p:spPr>
          <a:xfrm rot="16200000">
            <a:off x="304800" y="1828799"/>
            <a:ext cx="6781801" cy="3276602"/>
          </a:xfrm>
          <a:prstGeom prst="arc">
            <a:avLst>
              <a:gd name="adj1" fmla="val 11352368"/>
              <a:gd name="adj2" fmla="val 21039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rot="16200000">
            <a:off x="-1866899" y="1866898"/>
            <a:ext cx="7467602" cy="3276602"/>
          </a:xfrm>
          <a:prstGeom prst="arc">
            <a:avLst>
              <a:gd name="adj1" fmla="val 11623654"/>
              <a:gd name="adj2" fmla="val 21039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6970930">
            <a:off x="1638846" y="695123"/>
            <a:ext cx="103281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Dixon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Bus 22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6906650">
            <a:off x="976691" y="289333"/>
            <a:ext cx="1032819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Weber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Bus 10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5968095">
            <a:off x="1295847" y="1967199"/>
            <a:ext cx="103281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err="1" smtClean="0"/>
              <a:t>Vankirk</a:t>
            </a:r>
            <a:endParaRPr lang="en-US" sz="1400" b="1" u="sng" dirty="0" smtClean="0"/>
          </a:p>
          <a:p>
            <a:pPr algn="ctr"/>
            <a:r>
              <a:rPr lang="en-US" sz="1400" b="1" dirty="0" smtClean="0"/>
              <a:t>Bus 11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 rot="5968095">
            <a:off x="501494" y="1586199"/>
            <a:ext cx="103281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Huff </a:t>
            </a:r>
          </a:p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 </a:t>
            </a:r>
            <a:r>
              <a:rPr lang="en-US" sz="1400" b="1" smtClean="0">
                <a:solidFill>
                  <a:schemeClr val="bg1"/>
                </a:solidFill>
              </a:rPr>
              <a:t>Bus 16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5400000">
            <a:off x="1193875" y="3260378"/>
            <a:ext cx="1032819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Wilson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Bus 18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317440" y="2974547"/>
            <a:ext cx="10328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Maddox</a:t>
            </a:r>
            <a:endParaRPr lang="en-US" sz="1400" b="1" u="sng" dirty="0" smtClean="0"/>
          </a:p>
          <a:p>
            <a:pPr algn="ctr"/>
            <a:r>
              <a:rPr lang="en-US" sz="1400" b="1" dirty="0" smtClean="0"/>
              <a:t>Bus 4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 rot="4000185">
            <a:off x="1224986" y="4616505"/>
            <a:ext cx="971757" cy="523220"/>
          </a:xfrm>
          <a:prstGeom prst="rect">
            <a:avLst/>
          </a:prstGeom>
          <a:solidFill>
            <a:srgbClr val="CD62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RobertsonBus</a:t>
            </a:r>
            <a:r>
              <a:rPr lang="en-US" sz="1400" b="1" smtClean="0"/>
              <a:t> </a:t>
            </a:r>
            <a:r>
              <a:rPr lang="en-US" sz="1400" b="1"/>
              <a:t>6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 rot="4293851">
            <a:off x="379963" y="4547131"/>
            <a:ext cx="1032819" cy="523220"/>
          </a:xfrm>
          <a:prstGeom prst="rect">
            <a:avLst/>
          </a:prstGeom>
          <a:solidFill>
            <a:srgbClr val="B0A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J. Taylor</a:t>
            </a:r>
          </a:p>
          <a:p>
            <a:pPr algn="ctr"/>
            <a:r>
              <a:rPr lang="en-US" sz="1400" b="1" dirty="0" smtClean="0"/>
              <a:t>Bus 20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 rot="3608593">
            <a:off x="893467" y="6039585"/>
            <a:ext cx="1032819" cy="523220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err="1" smtClean="0">
                <a:solidFill>
                  <a:schemeClr val="bg1"/>
                </a:solidFill>
              </a:rPr>
              <a:t>Bever</a:t>
            </a:r>
            <a:endParaRPr lang="en-US" sz="14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Bus 14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3656306">
            <a:off x="1809704" y="6039932"/>
            <a:ext cx="1032819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err="1" smtClean="0">
                <a:solidFill>
                  <a:schemeClr val="bg1"/>
                </a:solidFill>
              </a:rPr>
              <a:t>McConnel</a:t>
            </a:r>
            <a:endParaRPr lang="en-US" sz="14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Bus 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91000" y="380999"/>
            <a:ext cx="31313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Licking R-VIII School District</a:t>
            </a:r>
          </a:p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Bus Route # and Drivers</a:t>
            </a:r>
          </a:p>
          <a:p>
            <a:pPr algn="ctr"/>
            <a:r>
              <a:rPr lang="en-US" sz="2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2015-2016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89263"/>
              </p:ext>
            </p:extLst>
          </p:nvPr>
        </p:nvGraphicFramePr>
        <p:xfrm>
          <a:off x="3527802" y="1760316"/>
          <a:ext cx="4457699" cy="3763872"/>
        </p:xfrm>
        <a:graphic>
          <a:graphicData uri="http://schemas.openxmlformats.org/drawingml/2006/table">
            <a:tbl>
              <a:tblPr firstRow="1" firstCol="1" bandRow="1"/>
              <a:tblGrid>
                <a:gridCol w="1806198"/>
                <a:gridCol w="930986"/>
                <a:gridCol w="1720515"/>
              </a:tblGrid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Driver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Bus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Color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Jackie</a:t>
                      </a:r>
                      <a:r>
                        <a:rPr lang="en-US" sz="1600" baseline="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Bever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14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Isobel</a:t>
                      </a:r>
                      <a:r>
                        <a:rPr lang="en-US" sz="1600" baseline="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McConnel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12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Purple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Jim Taylor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Gold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Brad</a:t>
                      </a:r>
                      <a:r>
                        <a:rPr lang="en-US" sz="1600" baseline="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Robertson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#6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Orange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James</a:t>
                      </a:r>
                      <a:r>
                        <a:rPr lang="en-US" sz="1600" baseline="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Maddox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Mickey Wilson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#18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Tony Huff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16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Jamie </a:t>
                      </a:r>
                      <a:r>
                        <a:rPr lang="en-US" sz="1600" dirty="0" err="1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Vankirk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11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Samantha</a:t>
                      </a:r>
                      <a:r>
                        <a:rPr lang="en-US" sz="1600" baseline="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 Weber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Black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Norman Dixon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en-US" sz="1600" dirty="0" smtClean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22</a:t>
                      </a:r>
                      <a:endParaRPr lang="en-US" sz="16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Silver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-292334" y="650977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Front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1025" name="Picture 1" descr="C:\Users\bcooper\AppData\Local\Microsoft\Windows\Temporary Internet Files\Content.IE5\NWE79UXM\MP9003847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13" y="2228809"/>
            <a:ext cx="106941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956733"/>
            <a:ext cx="228600" cy="5063067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97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Company>Licking R-VIII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Cooper</dc:creator>
  <cp:lastModifiedBy>Brad Cooper</cp:lastModifiedBy>
  <cp:revision>18</cp:revision>
  <cp:lastPrinted>2015-06-12T14:57:28Z</cp:lastPrinted>
  <dcterms:created xsi:type="dcterms:W3CDTF">2013-08-11T22:48:49Z</dcterms:created>
  <dcterms:modified xsi:type="dcterms:W3CDTF">2015-08-05T13:55:13Z</dcterms:modified>
</cp:coreProperties>
</file>